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4"/>
  </p:notesMasterIdLst>
  <p:handoutMasterIdLst>
    <p:handoutMasterId r:id="rId65"/>
  </p:handoutMasterIdLst>
  <p:sldIdLst>
    <p:sldId id="256" r:id="rId5"/>
    <p:sldId id="347" r:id="rId6"/>
    <p:sldId id="314" r:id="rId7"/>
    <p:sldId id="320" r:id="rId8"/>
    <p:sldId id="333" r:id="rId9"/>
    <p:sldId id="323" r:id="rId10"/>
    <p:sldId id="324" r:id="rId11"/>
    <p:sldId id="325" r:id="rId12"/>
    <p:sldId id="326" r:id="rId13"/>
    <p:sldId id="327" r:id="rId14"/>
    <p:sldId id="334" r:id="rId15"/>
    <p:sldId id="335" r:id="rId16"/>
    <p:sldId id="330" r:id="rId17"/>
    <p:sldId id="331" r:id="rId18"/>
    <p:sldId id="332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8" r:id="rId31"/>
    <p:sldId id="316" r:id="rId32"/>
    <p:sldId id="351" r:id="rId33"/>
    <p:sldId id="317" r:id="rId34"/>
    <p:sldId id="352" r:id="rId35"/>
    <p:sldId id="353" r:id="rId36"/>
    <p:sldId id="354" r:id="rId37"/>
    <p:sldId id="356" r:id="rId38"/>
    <p:sldId id="357" r:id="rId39"/>
    <p:sldId id="358" r:id="rId40"/>
    <p:sldId id="359" r:id="rId41"/>
    <p:sldId id="360" r:id="rId42"/>
    <p:sldId id="350" r:id="rId43"/>
    <p:sldId id="318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61" r:id="rId52"/>
    <p:sldId id="362" r:id="rId53"/>
    <p:sldId id="363" r:id="rId54"/>
    <p:sldId id="365" r:id="rId55"/>
    <p:sldId id="366" r:id="rId56"/>
    <p:sldId id="367" r:id="rId57"/>
    <p:sldId id="368" r:id="rId58"/>
    <p:sldId id="369" r:id="rId59"/>
    <p:sldId id="370" r:id="rId60"/>
    <p:sldId id="371" r:id="rId61"/>
    <p:sldId id="372" r:id="rId62"/>
    <p:sldId id="373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m" initials="J" lastIdx="24" clrIdx="0"/>
  <p:cmAuthor id="1" name="Rachael K. G. Lieblick" initials="RKG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89B"/>
    <a:srgbClr val="63A39B"/>
    <a:srgbClr val="006699"/>
    <a:srgbClr val="66CCFF"/>
    <a:srgbClr val="006666"/>
    <a:srgbClr val="009999"/>
    <a:srgbClr val="0099CC"/>
    <a:srgbClr val="FFFF00"/>
    <a:srgbClr val="927B4C"/>
    <a:srgbClr val="F1E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45" autoAdjust="0"/>
  </p:normalViewPr>
  <p:slideViewPr>
    <p:cSldViewPr>
      <p:cViewPr varScale="1">
        <p:scale>
          <a:sx n="90" d="100"/>
          <a:sy n="90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32" y="7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3FA2EAA4-4830-4FE2-938E-910EC6890065}" type="datetimeFigureOut">
              <a:rPr lang="en-US"/>
              <a:pPr>
                <a:defRPr/>
              </a:pPr>
              <a:t>7/31/2012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CEF9C15F-CB88-47A2-A237-B6353E7C9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57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54FB5-8810-41D7-8C22-A4501D0BA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3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24C59-4980-4D45-B473-DF9295C7FDE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254FB5-8810-41D7-8C22-A4501D0BA1E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990600"/>
            <a:ext cx="9144000" cy="685800"/>
          </a:xfrm>
          <a:prstGeom prst="rect">
            <a:avLst/>
          </a:prstGeom>
          <a:solidFill>
            <a:srgbClr val="927B4C">
              <a:alpha val="2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8"/>
          <p:cNvSpPr/>
          <p:nvPr userDrawn="1"/>
        </p:nvSpPr>
        <p:spPr>
          <a:xfrm>
            <a:off x="6477000" y="304800"/>
            <a:ext cx="2209800" cy="2209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Picture 6" descr="state seal PT 871c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04800"/>
            <a:ext cx="2227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MS words graphic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9446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987425"/>
            <a:ext cx="6248400" cy="688975"/>
          </a:xfrm>
          <a:noFill/>
          <a:ln>
            <a:noFill/>
          </a:ln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4000" cy="533400"/>
          </a:xfrm>
          <a:prstGeom prst="rect">
            <a:avLst/>
          </a:prstGeom>
          <a:solidFill>
            <a:srgbClr val="927B4C">
              <a:alpha val="25000"/>
            </a:srgb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848600" y="457200"/>
            <a:ext cx="1143000" cy="114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53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8" descr="DMS words graphic.eps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71450"/>
            <a:ext cx="1524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state seal PT 871c.eps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4572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6858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" name="TextBox 4"/>
          <p:cNvSpPr txBox="1">
            <a:spLocks noChangeArrowheads="1"/>
          </p:cNvSpPr>
          <p:nvPr userDrawn="1"/>
        </p:nvSpPr>
        <p:spPr bwMode="auto">
          <a:xfrm>
            <a:off x="8229600" y="6248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fld id="{4DE68200-B3A2-49DA-BB6A-FE323B263D56}" type="slidenum">
              <a:rPr lang="en-US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927B4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927B4C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927B4C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927B4C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927B4C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7C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7C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7C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7C4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59595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59595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59595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9595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1470025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FLEET User Manual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10000"/>
            <a:ext cx="7010400" cy="1752600"/>
          </a:xfrm>
        </p:spPr>
        <p:txBody>
          <a:bodyPr/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July 1, 2012</a:t>
            </a:r>
          </a:p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19213"/>
            <a:ext cx="84867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209800" y="404813"/>
            <a:ext cx="4191000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your agency.  If an agency is not chosen, you will not show up in the system.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00400"/>
            <a:ext cx="39814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01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298"/>
            <a:ext cx="7297467" cy="46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173267" y="1638298"/>
            <a:ext cx="3810000" cy="952502"/>
          </a:xfrm>
          <a:prstGeom prst="flowChartProcess">
            <a:avLst/>
          </a:prstGeom>
          <a:solidFill>
            <a:srgbClr val="6388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Updating a Shop or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4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328737"/>
            <a:ext cx="4891088" cy="514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37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382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667000"/>
            <a:ext cx="3200400" cy="1143000"/>
          </a:xfrm>
          <a:prstGeom prst="wedgeRoundRectCallout">
            <a:avLst>
              <a:gd name="adj1" fmla="val -20832"/>
              <a:gd name="adj2" fmla="val -81687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on agency info for your home page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63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743200"/>
            <a:ext cx="84772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044995" y="1511595"/>
            <a:ext cx="4572000" cy="11430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Your screen will be blank, until your agency administrator assigns your user role.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39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99843"/>
            <a:ext cx="7867650" cy="508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732028" y="2362200"/>
            <a:ext cx="3200400" cy="8382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your agency assigns your role, the sign in is complete.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I.  User Names &amp; Passwords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581400"/>
          </a:xfrm>
        </p:spPr>
        <p:txBody>
          <a:bodyPr/>
          <a:lstStyle/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Creating an Account</a:t>
            </a: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Forgot Password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 (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16-26)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Updating Email addresses or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364372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B.  Forgot Password?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705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309812" y="3200400"/>
            <a:ext cx="2819400" cy="1143000"/>
          </a:xfrm>
          <a:prstGeom prst="wedgeRoundRectCallout">
            <a:avLst>
              <a:gd name="adj1" fmla="val 57714"/>
              <a:gd name="adj2" fmla="val 7375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97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81200"/>
            <a:ext cx="54768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971800" y="3581400"/>
            <a:ext cx="2819400" cy="1143000"/>
          </a:xfrm>
          <a:prstGeom prst="wedgeRoundRectCallout">
            <a:avLst>
              <a:gd name="adj1" fmla="val 57714"/>
              <a:gd name="adj2" fmla="val 7375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forgot my password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B.  Forgot Password?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200"/>
            <a:ext cx="45339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511457" y="1524000"/>
            <a:ext cx="3581400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email address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43" y="5381625"/>
            <a:ext cx="50768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359057" y="3833812"/>
            <a:ext cx="3886200" cy="13335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will receive an email, please type in your password as given to you. 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B.  Forgot Password?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7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 One – User Names &amp; Passwords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12267"/>
            <a:ext cx="7772400" cy="550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User Names &amp; Passwords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Creating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an Account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Forgot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Password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Updating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Email Addresses or Passwords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Logs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Monthly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Bulk Logs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Single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Equipment Logs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Work Orders/PM’s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Bulk Logs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Manage/View Equipment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Activities tab (ACS &amp; DOT only)</a:t>
            </a:r>
            <a:endParaRPr lang="en-US" sz="2800" dirty="0"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1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28600" y="1524000"/>
            <a:ext cx="3886200" cy="13335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copy/paste your password, make sure to delete the extra space at the end of the password after you paste it.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4044" y="4038600"/>
            <a:ext cx="1595309" cy="36933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ea typeface="Calibri"/>
              </a:rPr>
              <a:t>lRdLnBtL.82 </a:t>
            </a:r>
            <a:r>
              <a:rPr lang="en-US" dirty="0" smtClean="0">
                <a:latin typeface="Times New Roman"/>
                <a:ea typeface="Calibri"/>
              </a:rPr>
              <a:t> 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3259693"/>
            <a:ext cx="3152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19549" y="4218503"/>
            <a:ext cx="3657600" cy="1828800"/>
          </a:xfrm>
          <a:prstGeom prst="wedgeRoundRectCallout">
            <a:avLst>
              <a:gd name="adj1" fmla="val -81771"/>
              <a:gd name="adj2" fmla="val -4438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You’ll notice when you copy the password there may be one or two extra spaces after the word.  Delete those out after you paste it in.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B.  Forgot Password?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3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I.  User Names &amp; Passwords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3581400"/>
          </a:xfrm>
        </p:spPr>
        <p:txBody>
          <a:bodyPr/>
          <a:lstStyle/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Creating an Account</a:t>
            </a: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Forgot Password?</a:t>
            </a: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Updating Email addresses or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3947034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" y="1981200"/>
            <a:ext cx="75723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33400" y="1600200"/>
            <a:ext cx="3810000" cy="876300"/>
          </a:xfrm>
          <a:prstGeom prst="wedgeRoundRectCallout">
            <a:avLst>
              <a:gd name="adj1" fmla="val 61490"/>
              <a:gd name="adj2" fmla="val 19346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your email address at the top of the screen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Updating Email/Passwords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54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89" y="2590800"/>
            <a:ext cx="68675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5410200" y="1905000"/>
            <a:ext cx="2438400" cy="1600200"/>
          </a:xfrm>
          <a:prstGeom prst="wedgeRoundRectCallout">
            <a:avLst>
              <a:gd name="adj1" fmla="val 20257"/>
              <a:gd name="adj2" fmla="val 61892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your agency is not correct, select your agency then click update my agency.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09600" y="3124200"/>
            <a:ext cx="1752600" cy="1676400"/>
          </a:xfrm>
          <a:prstGeom prst="wedgeRoundRectCallout">
            <a:avLst>
              <a:gd name="adj1" fmla="val 21350"/>
              <a:gd name="adj2" fmla="val 56608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change your email or full name, click edit my profile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Updating Email/Passwords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65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005138"/>
            <a:ext cx="6219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257800" y="1524000"/>
            <a:ext cx="2819400" cy="1295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If your agency uses shops, set your shop #.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Updating Email/Passwords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6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4191000" cy="512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" y="1981200"/>
            <a:ext cx="2362200" cy="1447800"/>
          </a:xfrm>
          <a:prstGeom prst="wedgeRoundRectCallout">
            <a:avLst>
              <a:gd name="adj1" fmla="val 63057"/>
              <a:gd name="adj2" fmla="val 79025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sure your email, full name and phone # are correct.  Then click update.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0" y="4343400"/>
            <a:ext cx="2552700" cy="1295400"/>
          </a:xfrm>
          <a:prstGeom prst="wedgeRoundRectCallout">
            <a:avLst>
              <a:gd name="adj1" fmla="val 74635"/>
              <a:gd name="adj2" fmla="val 69314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updating the info below, change your password and click update here.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Updating Email/Passwords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438400"/>
            <a:ext cx="68675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952750" y="1524000"/>
            <a:ext cx="2686050" cy="85725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That’s It!!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Updating Email/Passwords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6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 Two – Logs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12267"/>
            <a:ext cx="7772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User Names &amp; Passwords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Creating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an Account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Forgot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Password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Updating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Email Addresses or Passwords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 smtClean="0">
                <a:latin typeface="Arial" pitchFamily="34" charset="0"/>
                <a:ea typeface="Calibri"/>
                <a:cs typeface="Arial" pitchFamily="34" charset="0"/>
              </a:rPr>
              <a:t> Logs</a:t>
            </a:r>
            <a:endParaRPr lang="en-US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ea typeface="Calibri"/>
                <a:cs typeface="Arial" pitchFamily="34" charset="0"/>
              </a:rPr>
              <a:t> Monthly </a:t>
            </a: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Bulk Logs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latin typeface="Arial" pitchFamily="34" charset="0"/>
                <a:ea typeface="Calibri"/>
                <a:cs typeface="Arial" pitchFamily="34" charset="0"/>
              </a:rPr>
              <a:t> Single </a:t>
            </a: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Equipment Logs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Work Orders/PM’s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Bulk Logs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Manage/View Equipment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With Activities tab (ACS &amp; DOT only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1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II. 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Logs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Bulk Logs-Monthly/Bulk Logs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Single Logs-Manage/View Equipment</a:t>
            </a:r>
          </a:p>
        </p:txBody>
      </p:sp>
    </p:spTree>
    <p:extLst>
      <p:ext uri="{BB962C8B-B14F-4D97-AF65-F5344CB8AC3E}">
        <p14:creationId xmlns:p14="http://schemas.microsoft.com/office/powerpoint/2010/main" val="241520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Monthly/Bulk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6400"/>
            <a:ext cx="8543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62400" y="1676400"/>
            <a:ext cx="2209800" cy="1143000"/>
          </a:xfrm>
          <a:prstGeom prst="wedgeRoundRectCallout">
            <a:avLst>
              <a:gd name="adj1" fmla="val -60273"/>
              <a:gd name="adj2" fmla="val 3125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Hover over the Equipment tab then click on Bulk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03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User Names &amp; Passwords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Creating an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 (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4-15)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Forgot Password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+mj-lt"/>
              <a:buAutoNum type="alphaU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Updating Email addresses or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39701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A. Monthly/Bulk Logs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47787"/>
            <a:ext cx="6419850" cy="53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819400" y="1981200"/>
            <a:ext cx="1333500" cy="914400"/>
          </a:xfrm>
          <a:prstGeom prst="wedgeRoundRectCallout">
            <a:avLst>
              <a:gd name="adj1" fmla="val -56547"/>
              <a:gd name="adj2" fmla="val 42187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in the #,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200400" y="3002780"/>
            <a:ext cx="1752600" cy="1340619"/>
          </a:xfrm>
          <a:prstGeom prst="wedgeRoundRectCallout">
            <a:avLst>
              <a:gd name="adj1" fmla="val -63232"/>
              <a:gd name="adj2" fmla="val -46451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on the right equipment and click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1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Monthly/Bulk Logs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612294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955194" y="1981200"/>
            <a:ext cx="1600200" cy="1219200"/>
          </a:xfrm>
          <a:prstGeom prst="wedgeRoundRectCallout">
            <a:avLst>
              <a:gd name="adj1" fmla="val -77083"/>
              <a:gd name="adj2" fmla="val 2735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Verify you have the right piece of equipment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-23037" y="2133600"/>
            <a:ext cx="2057400" cy="2557464"/>
          </a:xfrm>
          <a:prstGeom prst="wedgeRoundRectCallout">
            <a:avLst>
              <a:gd name="adj1" fmla="val 77381"/>
              <a:gd name="adj2" fmla="val -65234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only enter logs for the </a:t>
            </a:r>
            <a:r>
              <a:rPr lang="en-US" dirty="0" smtClean="0"/>
              <a:t>recent previous</a:t>
            </a:r>
            <a:r>
              <a:rPr lang="en-US" dirty="0" smtClean="0"/>
              <a:t> month.  For example, if today’s date is in July,  I can only enter logs for June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381000"/>
            <a:ext cx="2819400" cy="1600200"/>
          </a:xfrm>
          <a:prstGeom prst="wedgeRoundRectCallout">
            <a:avLst>
              <a:gd name="adj1" fmla="val -133938"/>
              <a:gd name="adj2" fmla="val 26372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you need to enter another month, add log through manage/view equipment , instructions on page 35.</a:t>
            </a:r>
          </a:p>
        </p:txBody>
      </p:sp>
    </p:spTree>
    <p:extLst>
      <p:ext uri="{BB962C8B-B14F-4D97-AF65-F5344CB8AC3E}">
        <p14:creationId xmlns:p14="http://schemas.microsoft.com/office/powerpoint/2010/main" val="192063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Monthly/Bulk Logs</a:t>
            </a:r>
            <a:endParaRPr lang="en-U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162675" cy="52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248400" y="1981200"/>
            <a:ext cx="2405063" cy="1905000"/>
          </a:xfrm>
          <a:prstGeom prst="wedgeRoundRectCallout">
            <a:avLst>
              <a:gd name="adj1" fmla="val -158655"/>
              <a:gd name="adj2" fmla="val 8500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</a:t>
            </a:r>
            <a:r>
              <a:rPr lang="en-US" dirty="0" smtClean="0"/>
              <a:t>end of month</a:t>
            </a:r>
            <a:r>
              <a:rPr lang="en-US" dirty="0" smtClean="0"/>
              <a:t> </a:t>
            </a:r>
            <a:r>
              <a:rPr lang="en-US" dirty="0" smtClean="0"/>
              <a:t>meter, gallons, cost, condition, then click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8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Monthly/Bulk Logs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523999"/>
            <a:ext cx="70580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048000" y="4876800"/>
            <a:ext cx="2743200" cy="1247775"/>
          </a:xfrm>
          <a:prstGeom prst="wedgeRoundRectCallout">
            <a:avLst>
              <a:gd name="adj1" fmla="val -64583"/>
              <a:gd name="adj2" fmla="val -11928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Each log records as a list at the bottom of the page.  Now you can enter your next monthly 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3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>
                <a:latin typeface="Arial" pitchFamily="34" charset="0"/>
                <a:cs typeface="Arial" pitchFamily="34" charset="0"/>
              </a:rPr>
              <a:t>II.  Logs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Bulk Logs-Monthly/Bulk Logs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Logs-Manage/View Equipment</a:t>
            </a:r>
          </a:p>
        </p:txBody>
      </p:sp>
    </p:spTree>
    <p:extLst>
      <p:ext uri="{BB962C8B-B14F-4D97-AF65-F5344CB8AC3E}">
        <p14:creationId xmlns:p14="http://schemas.microsoft.com/office/powerpoint/2010/main" val="3732169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Manage/View Equipment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6400"/>
            <a:ext cx="8543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962400" y="1676400"/>
            <a:ext cx="2590800" cy="1143000"/>
          </a:xfrm>
          <a:prstGeom prst="wedgeRoundRectCallout">
            <a:avLst>
              <a:gd name="adj1" fmla="val -67994"/>
              <a:gd name="adj2" fmla="val 250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Hover over the Equipment tab then click on Manage/View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0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B. Manage/View Equipment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4676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895600" y="1524000"/>
            <a:ext cx="3048000" cy="1143000"/>
          </a:xfrm>
          <a:prstGeom prst="wedgeRoundRectCallout">
            <a:avLst>
              <a:gd name="adj1" fmla="val 86042"/>
              <a:gd name="adj2" fmla="val 19500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equipment # in the search bar, then click 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3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1905000"/>
            <a:ext cx="68770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28600" y="2133600"/>
            <a:ext cx="2219325" cy="990600"/>
          </a:xfrm>
          <a:prstGeom prst="wedgeRoundRectCallout">
            <a:avLst>
              <a:gd name="adj1" fmla="val 78221"/>
              <a:gd name="adj2" fmla="val -4827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to the bottom and click on logs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962400" y="2319337"/>
            <a:ext cx="1733551" cy="876300"/>
          </a:xfrm>
          <a:prstGeom prst="wedgeRoundRectCallout">
            <a:avLst>
              <a:gd name="adj1" fmla="val 84126"/>
              <a:gd name="adj2" fmla="val 6538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Add a Log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2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933373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858000" y="1752600"/>
            <a:ext cx="1828800" cy="1524000"/>
          </a:xfrm>
          <a:prstGeom prst="wedgeRoundRectCallout">
            <a:avLst>
              <a:gd name="adj1" fmla="val -115364"/>
              <a:gd name="adj2" fmla="val -35937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date automatically populates, change it if you need to.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93920" y="2500201"/>
            <a:ext cx="1811079" cy="1428750"/>
          </a:xfrm>
          <a:prstGeom prst="wedgeRoundRectCallout">
            <a:avLst>
              <a:gd name="adj1" fmla="val 87896"/>
              <a:gd name="adj2" fmla="val -71829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the previous meter, then enter </a:t>
            </a:r>
            <a:r>
              <a:rPr lang="en-US" dirty="0" smtClean="0"/>
              <a:t>end date meter reading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450958" y="5536408"/>
            <a:ext cx="1676400" cy="1159667"/>
          </a:xfrm>
          <a:prstGeom prst="wedgeRoundRectCallout">
            <a:avLst>
              <a:gd name="adj1" fmla="val -102532"/>
              <a:gd name="adj2" fmla="val 23762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you are done, click submit 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30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Part Three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12267"/>
            <a:ext cx="7772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User Names &amp; Passwords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Creating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an Account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Forgot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Password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Updating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Email Addresses or Passwords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Logs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Monthly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Bulk Logs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Single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Equipment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Logs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Work Orders/PM’s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With Bulk Logs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With Manage/View Equipment</a:t>
            </a:r>
          </a:p>
          <a:p>
            <a:pPr marL="914400" marR="0" lvl="1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With Activities tab (ACS &amp; DOT only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88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705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124200" y="3886200"/>
            <a:ext cx="1905000" cy="1066800"/>
          </a:xfrm>
          <a:prstGeom prst="wedgeRoundRectCallout">
            <a:avLst>
              <a:gd name="adj1" fmla="val 68417"/>
              <a:gd name="adj2" fmla="val 57143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Setup a New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2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III. Work O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rders/PM’s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Ways to Add Work Orders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Bulk Logs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Manage/View Equipment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Activities Tab (ACS &amp; DOT only)</a:t>
            </a:r>
          </a:p>
        </p:txBody>
      </p:sp>
    </p:spTree>
    <p:extLst>
      <p:ext uri="{BB962C8B-B14F-4D97-AF65-F5344CB8AC3E}">
        <p14:creationId xmlns:p14="http://schemas.microsoft.com/office/powerpoint/2010/main" val="1628090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Bulk Logs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676400"/>
            <a:ext cx="8543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953540" y="1524000"/>
            <a:ext cx="2209800" cy="1143000"/>
          </a:xfrm>
          <a:prstGeom prst="wedgeRoundRectCallout">
            <a:avLst>
              <a:gd name="adj1" fmla="val -59792"/>
              <a:gd name="adj2" fmla="val 36831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Hover over the Equipment tab then click on Bulk 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Bulk Logs PM Work Order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21" y="1524000"/>
            <a:ext cx="7086600" cy="472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14600" y="2741399"/>
            <a:ext cx="2209800" cy="1143000"/>
          </a:xfrm>
          <a:prstGeom prst="wedgeRoundRectCallout">
            <a:avLst>
              <a:gd name="adj1" fmla="val -60273"/>
              <a:gd name="adj2" fmla="val 31250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PM and make sure to enter Meter, Cost, and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3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Bulk Logs Maintenance Work Order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934200" cy="524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038600" y="2741399"/>
            <a:ext cx="2209800" cy="1143000"/>
          </a:xfrm>
          <a:prstGeom prst="wedgeRoundRectCallout">
            <a:avLst>
              <a:gd name="adj1" fmla="val -63641"/>
              <a:gd name="adj2" fmla="val 10785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Maintenance. make sure to enter Meter, Cost, and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0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1" y="1676399"/>
            <a:ext cx="85439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038600" y="2057400"/>
            <a:ext cx="2209800" cy="1143000"/>
          </a:xfrm>
          <a:prstGeom prst="wedgeRoundRectCallout">
            <a:avLst>
              <a:gd name="adj1" fmla="val -69415"/>
              <a:gd name="adj2" fmla="val -26424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Hover over the Equipment tab then click Manage/View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27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97" y="2667000"/>
            <a:ext cx="73818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309729" y="1461090"/>
            <a:ext cx="2209800" cy="1143000"/>
          </a:xfrm>
          <a:prstGeom prst="wedgeRoundRectCallout">
            <a:avLst>
              <a:gd name="adj1" fmla="val 70120"/>
              <a:gd name="adj2" fmla="val 122413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in the equipment # then click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 PM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752600"/>
            <a:ext cx="7267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228600" y="2133600"/>
            <a:ext cx="2219325" cy="990600"/>
          </a:xfrm>
          <a:prstGeom prst="wedgeRoundRectCallout">
            <a:avLst>
              <a:gd name="adj1" fmla="val 108883"/>
              <a:gd name="adj2" fmla="val -50417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to the bottom and click on PM &amp; Maintenance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3778102"/>
            <a:ext cx="2219325" cy="990600"/>
          </a:xfrm>
          <a:prstGeom prst="wedgeRoundRectCallout">
            <a:avLst>
              <a:gd name="adj1" fmla="val 116548"/>
              <a:gd name="adj2" fmla="val 63358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to the bottom and click on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1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Manage/View Equipment PM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33600"/>
            <a:ext cx="70485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522381" y="1905000"/>
            <a:ext cx="2564219" cy="876300"/>
          </a:xfrm>
          <a:prstGeom prst="wedgeRoundRectCallout">
            <a:avLst>
              <a:gd name="adj1" fmla="val -71734"/>
              <a:gd name="adj2" fmla="val 89118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must enter meter and date.  After all info is entered, click save.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4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0865"/>
            <a:ext cx="8534400" cy="49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096000" y="4343400"/>
            <a:ext cx="2165497" cy="579917"/>
          </a:xfrm>
          <a:prstGeom prst="wedgeRoundRectCallout">
            <a:avLst>
              <a:gd name="adj1" fmla="val -63792"/>
              <a:gd name="adj2" fmla="val 93566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Work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49" y="2037907"/>
            <a:ext cx="75533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876800" y="4419600"/>
            <a:ext cx="2165497" cy="579917"/>
          </a:xfrm>
          <a:prstGeom prst="wedgeRoundRectCallout">
            <a:avLst>
              <a:gd name="adj1" fmla="val 58467"/>
              <a:gd name="adj2" fmla="val 86232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add a new work order, click here.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6200" y="4561367"/>
            <a:ext cx="2869019" cy="876300"/>
          </a:xfrm>
          <a:prstGeom prst="wedgeRoundRectCallout">
            <a:avLst>
              <a:gd name="adj1" fmla="val 62456"/>
              <a:gd name="adj2" fmla="val -24936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edit an existing work order, use the search fields then click search.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88" y="2874556"/>
            <a:ext cx="37623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3794051" y="2016642"/>
            <a:ext cx="2165497" cy="579917"/>
          </a:xfrm>
          <a:prstGeom prst="wedgeRoundRectCallout">
            <a:avLst>
              <a:gd name="adj1" fmla="val 57976"/>
              <a:gd name="adj2" fmla="val 108234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“select activity status”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1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28774"/>
            <a:ext cx="6096000" cy="40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35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41" y="1295400"/>
            <a:ext cx="5444056" cy="540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953000" y="1447800"/>
            <a:ext cx="2165497" cy="579917"/>
          </a:xfrm>
          <a:prstGeom prst="wedgeRoundRectCallout">
            <a:avLst>
              <a:gd name="adj1" fmla="val -64283"/>
              <a:gd name="adj2" fmla="val 16561"/>
              <a:gd name="adj3" fmla="val 16667"/>
            </a:avLst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in part of the equipment # 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195605" y="4267200"/>
            <a:ext cx="2080541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Calendar pops up, just choose the date!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5486400"/>
            <a:ext cx="2133600" cy="853042"/>
          </a:xfrm>
          <a:prstGeom prst="wedgeRoundRectCallout">
            <a:avLst>
              <a:gd name="adj1" fmla="val 7572"/>
              <a:gd name="adj2" fmla="val 74964"/>
              <a:gd name="adj3" fmla="val 16667"/>
            </a:avLst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Create Work order to enter Items &amp; Parts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620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67100" y="1685260"/>
            <a:ext cx="2209800" cy="13716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green bar at the top indicates the work order is successfully entered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1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5" y="1524000"/>
            <a:ext cx="7315200" cy="486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562600" y="4343400"/>
            <a:ext cx="1143000" cy="685800"/>
          </a:xfrm>
          <a:prstGeom prst="rightArrow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Here</a:t>
            </a:r>
            <a:endParaRPr lang="en-US" sz="1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429000" y="2590800"/>
            <a:ext cx="1453528" cy="11430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you can add your work order items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8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24600" cy="512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86200" y="2438400"/>
            <a:ext cx="1453528" cy="1143000"/>
          </a:xfrm>
          <a:prstGeom prst="wedgeRoundRectCallout">
            <a:avLst>
              <a:gd name="adj1" fmla="val -127632"/>
              <a:gd name="adj2" fmla="val 31802"/>
              <a:gd name="adj3" fmla="val 16667"/>
            </a:avLst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sure to choose PM and cycle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43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667000" y="1676400"/>
            <a:ext cx="3581400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 Green Bar tells you the item is complete. </a:t>
            </a:r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0" y="2743200"/>
            <a:ext cx="7658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49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11" y="1345482"/>
            <a:ext cx="5995987" cy="54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86200" y="1695893"/>
            <a:ext cx="2438400" cy="1275907"/>
          </a:xfrm>
          <a:prstGeom prst="wedgeRoundRectCallout">
            <a:avLst>
              <a:gd name="adj1" fmla="val 56177"/>
              <a:gd name="adj2" fmla="val -47831"/>
              <a:gd name="adj3" fmla="val 16667"/>
            </a:avLst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Parts if you have any.  Then click Update a Work Item.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334000" y="5562600"/>
            <a:ext cx="1219200" cy="914400"/>
          </a:xfrm>
          <a:prstGeom prst="rightArrow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to add Parts</a:t>
            </a:r>
            <a:endParaRPr lang="en-US" sz="1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82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99446" cy="46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69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585913"/>
            <a:ext cx="744855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05200" y="2971800"/>
            <a:ext cx="2209800" cy="10668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 will not save unless part number, quantity and per cost are entered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688560" y="4495800"/>
            <a:ext cx="1600200" cy="1143000"/>
          </a:xfrm>
          <a:prstGeom prst="rightArrow">
            <a:avLst/>
          </a:prstGeom>
          <a:solidFill>
            <a:srgbClr val="63889B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Save Part when done</a:t>
            </a:r>
            <a:endParaRPr lang="en-US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78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1362311"/>
            <a:ext cx="5812465" cy="534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4267201" y="1447800"/>
            <a:ext cx="1295400" cy="762000"/>
          </a:xfrm>
          <a:prstGeom prst="wedgeRoundRectCallout">
            <a:avLst>
              <a:gd name="adj1" fmla="val 76385"/>
              <a:gd name="adj2" fmla="val -22616"/>
              <a:gd name="adj3" fmla="val 16667"/>
            </a:avLst>
          </a:prstGeom>
          <a:solidFill>
            <a:srgbClr val="6388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save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71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5543"/>
            <a:ext cx="7924800" cy="526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267200" y="2057400"/>
            <a:ext cx="1371600" cy="762000"/>
          </a:xfrm>
          <a:prstGeom prst="wedgeRoundRectCallout">
            <a:avLst>
              <a:gd name="adj1" fmla="val 69089"/>
              <a:gd name="adj2" fmla="val 22035"/>
              <a:gd name="adj3" fmla="val 16667"/>
            </a:avLst>
          </a:prstGeom>
          <a:solidFill>
            <a:srgbClr val="6388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to save work order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r>
              <a:rPr lang="en-US" dirty="0" smtClean="0"/>
              <a:t>C. Activities Tab (ACS &amp; DOT only)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9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382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45" y="4572000"/>
            <a:ext cx="5724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511457" y="1524000"/>
            <a:ext cx="3581400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your email and open the email from FleetHelpDesk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2530507" y="3505200"/>
            <a:ext cx="3810000" cy="909536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the link.  If the link is not underlined in blue, copy and paste it into your internet browser.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3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1628775"/>
            <a:ext cx="88201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109787" y="485775"/>
            <a:ext cx="4953000" cy="9144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an example of copying and pasting into your internet browser.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0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818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71800" y="1547037"/>
            <a:ext cx="3429000" cy="9906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simply log in with the user name and password you wrote down.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1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2895600"/>
            <a:ext cx="61626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667000" y="1524000"/>
            <a:ext cx="4038600" cy="1143000"/>
          </a:xfrm>
          <a:prstGeom prst="wedgeRoundRectCallout">
            <a:avLst/>
          </a:prstGeom>
          <a:solidFill>
            <a:srgbClr val="63889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“Always trust this site”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09600"/>
          </a:xfrm>
        </p:spPr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A.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Creating </a:t>
            </a:r>
            <a:r>
              <a:rPr lang="en-US" dirty="0">
                <a:latin typeface="Arial" pitchFamily="34" charset="0"/>
                <a:cs typeface="Arial" pitchFamily="34" charset="0"/>
              </a:rPr>
              <a:t>an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Account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PP 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Category_x0020_2 xmlns="d23f7d6a-2cac-4d7a-b028-4b5c10bb97ef" xsi:nil="true"/>
    <Area_x0020_of_x0020_Responsibility xmlns="4def794f-8947-4952-a727-f59eb98a8779">Communications</Area_x0020_of_x0020_Responsibility>
    <Category_x0020_1 xmlns="d23f7d6a-2cac-4d7a-b028-4b5c10bb97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F58FE98F9D14F8EC79F0EB17AD612" ma:contentTypeVersion="3" ma:contentTypeDescription="Create a new document." ma:contentTypeScope="" ma:versionID="41f666d0c8931bffb97bab865c6a04d3">
  <xsd:schema xmlns:xsd="http://www.w3.org/2001/XMLSchema" xmlns:p="http://schemas.microsoft.com/office/2006/metadata/properties" xmlns:ns2="4def794f-8947-4952-a727-f59eb98a8779" xmlns:ns3="d23f7d6a-2cac-4d7a-b028-4b5c10bb97ef" targetNamespace="http://schemas.microsoft.com/office/2006/metadata/properties" ma:root="true" ma:fieldsID="bbee31ab921007384ec50823fce31802" ns2:_="" ns3:_="">
    <xsd:import namespace="4def794f-8947-4952-a727-f59eb98a8779"/>
    <xsd:import namespace="d23f7d6a-2cac-4d7a-b028-4b5c10bb97ef"/>
    <xsd:element name="properties">
      <xsd:complexType>
        <xsd:sequence>
          <xsd:element name="documentManagement">
            <xsd:complexType>
              <xsd:all>
                <xsd:element ref="ns2:Area_x0020_of_x0020_Responsibility"/>
                <xsd:element ref="ns3:Category_x0020_1" minOccurs="0"/>
                <xsd:element ref="ns3:Category_x0020_2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def794f-8947-4952-a727-f59eb98a8779" elementFormDefault="qualified">
    <xsd:import namespace="http://schemas.microsoft.com/office/2006/documentManagement/types"/>
    <xsd:element name="Area_x0020_of_x0020_Responsibility" ma:index="8" ma:displayName="Area of Responsibility" ma:default="Administration" ma:description="This column will contain information about the area to which this document belongs.  e.g. Admin, HR etc..." ma:format="Dropdown" ma:internalName="Area_x0020_of_x0020_Responsibility">
      <xsd:simpleType>
        <xsd:union memberTypes="dms:Text">
          <xsd:simpleType>
            <xsd:restriction base="dms:Choice">
              <xsd:enumeration value="Administration"/>
              <xsd:enumeration value="Human Resources Management"/>
              <xsd:enumeration value="Office of Supplier Diversity"/>
              <xsd:enumeration value="People First"/>
              <xsd:enumeration value="Real Estate"/>
              <xsd:enumeration value="Retirement"/>
              <xsd:enumeration value="Secretary's Office"/>
              <xsd:enumeration value="Specialized Services"/>
              <xsd:enumeration value="State Group Insurance"/>
              <xsd:enumeration value="State Purchasing"/>
              <xsd:enumeration value="Telecom and Radio"/>
            </xsd:restriction>
          </xsd:simpleType>
        </xsd:union>
      </xsd:simpleType>
    </xsd:element>
  </xsd:schema>
  <xsd:schema xmlns:xsd="http://www.w3.org/2001/XMLSchema" xmlns:dms="http://schemas.microsoft.com/office/2006/documentManagement/types" targetNamespace="d23f7d6a-2cac-4d7a-b028-4b5c10bb97ef" elementFormDefault="qualified">
    <xsd:import namespace="http://schemas.microsoft.com/office/2006/documentManagement/types"/>
    <xsd:element name="Category_x0020_1" ma:index="9" nillable="true" ma:displayName="Category 1" ma:internalName="Category_x0020_1">
      <xsd:simpleType>
        <xsd:restriction base="dms:Text">
          <xsd:maxLength value="255"/>
        </xsd:restriction>
      </xsd:simpleType>
    </xsd:element>
    <xsd:element name="Category_x0020_2" ma:index="10" nillable="true" ma:displayName="Category 2" ma:internalName="Category_x0020_2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4364E07-16BE-42F8-96E0-5F3F49B0B4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E81246-3C90-4472-BC11-A353F2791768}">
  <ds:schemaRefs>
    <ds:schemaRef ds:uri="4def794f-8947-4952-a727-f59eb98a8779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d23f7d6a-2cac-4d7a-b028-4b5c10bb97ef"/>
  </ds:schemaRefs>
</ds:datastoreItem>
</file>

<file path=customXml/itemProps3.xml><?xml version="1.0" encoding="utf-8"?>
<ds:datastoreItem xmlns:ds="http://schemas.openxmlformats.org/officeDocument/2006/customXml" ds:itemID="{DD28A24D-9D07-474B-BFD0-15BFB3D3C5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f794f-8947-4952-a727-f59eb98a8779"/>
    <ds:schemaRef ds:uri="d23f7d6a-2cac-4d7a-b028-4b5c10bb97e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2011 PP </Template>
  <TotalTime>9121</TotalTime>
  <Words>1271</Words>
  <Application>Microsoft Office PowerPoint</Application>
  <PresentationFormat>On-screen Show (4:3)</PresentationFormat>
  <Paragraphs>177</Paragraphs>
  <Slides>59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2011 PP </vt:lpstr>
      <vt:lpstr>FLEET User Manual</vt:lpstr>
      <vt:lpstr>Part One – User Names &amp; Passwords</vt:lpstr>
      <vt:lpstr>1. User Names &amp; Passwords</vt:lpstr>
      <vt:lpstr>  A.  Creating an Account</vt:lpstr>
      <vt:lpstr>  A.  Creating an Account</vt:lpstr>
      <vt:lpstr>  A.  Creating an Account</vt:lpstr>
      <vt:lpstr>PowerPoint Presentation</vt:lpstr>
      <vt:lpstr>  A.  Creating an Account</vt:lpstr>
      <vt:lpstr>  A.  Creating an Account</vt:lpstr>
      <vt:lpstr>PowerPoint Presentation</vt:lpstr>
      <vt:lpstr>  A.  Creating an Account</vt:lpstr>
      <vt:lpstr>  A.  Creating an Account</vt:lpstr>
      <vt:lpstr>  A.  Creating an Account</vt:lpstr>
      <vt:lpstr>  A.  Creating an Account</vt:lpstr>
      <vt:lpstr>  A.  Creating an Account</vt:lpstr>
      <vt:lpstr>I.  User Names &amp; Passwords</vt:lpstr>
      <vt:lpstr>B.  Forgot Password?</vt:lpstr>
      <vt:lpstr>B.  Forgot Password?</vt:lpstr>
      <vt:lpstr>B.  Forgot Password?</vt:lpstr>
      <vt:lpstr>B.  Forgot Password?</vt:lpstr>
      <vt:lpstr>I.  User Names &amp; Passwords</vt:lpstr>
      <vt:lpstr>C. Updating Email/Passwords</vt:lpstr>
      <vt:lpstr>C. Updating Email/Passwords</vt:lpstr>
      <vt:lpstr>C. Updating Email/Passwords</vt:lpstr>
      <vt:lpstr>C. Updating Email/Passwords</vt:lpstr>
      <vt:lpstr>C. Updating Email/Passwords</vt:lpstr>
      <vt:lpstr>Part Two – Logs</vt:lpstr>
      <vt:lpstr>II.  Logs</vt:lpstr>
      <vt:lpstr>A. Monthly/Bulk Logs</vt:lpstr>
      <vt:lpstr>A. Monthly/Bulk Logs</vt:lpstr>
      <vt:lpstr>A. Monthly/Bulk Logs</vt:lpstr>
      <vt:lpstr>A. Monthly/Bulk Logs</vt:lpstr>
      <vt:lpstr>A. Monthly/Bulk Logs</vt:lpstr>
      <vt:lpstr>II.  Logs</vt:lpstr>
      <vt:lpstr>Manage/View Equipment</vt:lpstr>
      <vt:lpstr>B. Manage/View Equipment</vt:lpstr>
      <vt:lpstr>B. Manage/View Equipment</vt:lpstr>
      <vt:lpstr>B. Manage/View Equipment</vt:lpstr>
      <vt:lpstr>Part Three</vt:lpstr>
      <vt:lpstr>III. Work Orders/PM’s</vt:lpstr>
      <vt:lpstr>A. Bulk Logs</vt:lpstr>
      <vt:lpstr>A. Bulk Logs PM Work Order</vt:lpstr>
      <vt:lpstr>A. Bulk Logs Maintenance Work Order</vt:lpstr>
      <vt:lpstr>B. Manage/View Equipment</vt:lpstr>
      <vt:lpstr>B. Manage/View Equipment</vt:lpstr>
      <vt:lpstr>B. Manage/View Equipment PM</vt:lpstr>
      <vt:lpstr>B. Manage/View Equipment PM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  <vt:lpstr>C. Activities Tab (ACS &amp; DOT only)</vt:lpstr>
    </vt:vector>
  </TitlesOfParts>
  <Company>Department of Management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DMS Powerpoint Template</dc:title>
  <dc:creator>EngelL</dc:creator>
  <cp:lastModifiedBy>Lacy, Valerie</cp:lastModifiedBy>
  <cp:revision>93</cp:revision>
  <cp:lastPrinted>2012-07-19T11:47:31Z</cp:lastPrinted>
  <dcterms:created xsi:type="dcterms:W3CDTF">2011-02-18T21:45:49Z</dcterms:created>
  <dcterms:modified xsi:type="dcterms:W3CDTF">2012-07-31T19:12:12Z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0x010100647F58FE98F9D14F8EC79F0EB17AD612</vt:lpwstr>
  </property>
</Properties>
</file>